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1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CE6661-8D97-452B-9E98-9F3552512321}" v="12" dt="2025-01-29T15:53:20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129CA-80ED-4967-BF97-D46112B39E1E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8483D-AFDE-4033-877F-2CDF7F77B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87009-3660-9C6E-C876-D401961CC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A955C-89BD-9D50-7FFE-C912CE2AA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2CD1B-05F6-6A1C-5123-F63857339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4E98C-09A1-D098-5BDF-EDB89CC3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C985F-CF4A-BB8D-1ECA-F5A0FDF9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9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698A4-F83A-1056-AB98-2DD5F019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CC59E-B2A8-F808-819E-3DC3321B2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8A5A-151D-0E4B-4D35-225508E4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88EA2-23F4-985F-AE68-62BF8A8C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418CB-84D8-1E9A-A3CD-2D09154A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9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4671D-F891-FC6B-F7C7-A73D711B4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E0547-D059-BE11-2FB0-FDF796211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C62E2-3CDB-D1FA-0180-B954A8493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51D49-634A-07D7-B277-137EB8F1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5196E-1891-E37F-5A3A-1BD483FC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658C4-E58D-C08D-4C6D-AD5DD3506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C2C27-F830-985F-0DF5-B70A646E4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338EF-AF38-12DC-2104-AED03068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722A1-4560-2681-4A1A-BD8233D2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A0629-65DC-F25D-6C02-E93C2CD6A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EB7F-014C-1FAC-F4E4-9E0C6B3EE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83CA5-E9B5-F7D4-8FA8-835FE0E68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E4206-AEE3-9A08-E689-506E52C5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5757F-E285-2FD3-50BA-2C38C280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32AAE-0BAC-C149-E6E5-524179FD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9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FC1DF-DA47-35E7-EF11-BF97CFB7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7E75-630E-C2BE-8252-73EB44CF9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9058D-7B8E-2793-A18D-2C053D92C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08512-1FED-111C-3B4D-9B56D1F2C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E5DFD-5485-5243-5342-28C20093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D1EC9-4A11-C9D2-3395-AD776DE88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2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71C2-812F-7E4C-C601-8E2D5F79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AAF19-1E39-A325-8E83-3A49A1DD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F8821-FF85-A535-BDF3-CA2101581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5B2507-5B37-E4C9-DA23-50DFBD180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A4EBBB-C60A-F656-B232-117AE698A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02BAE1-F123-64D4-28D9-C329A38E3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4AAB1B-F3D6-8C23-3C9F-7A57B89E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C9126-AF8D-14B6-21E2-9B9899E4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A72C4-6AED-7B1F-E238-7542936DB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FD88E-B549-138F-BEB9-F56DB906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B5D65-432B-EF2F-3C84-54F5A0B37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67BCA-88E4-E613-C150-D6FA1892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930F19-5030-AD09-2E89-9E859AEFA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2112D1-F48C-A22A-C069-200EE1A9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F7F4E-8CEB-4453-154F-3EB20497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0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22530-4596-D7A5-F6FB-1DDCA292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87567-2965-63EC-942C-C7B881A7A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85268-D5A0-6DE9-2BF5-B3DE9907F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D9B8D-8EB8-8323-92E4-BFDF12EA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69C92-DE91-48FE-64B8-E2107F71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B6AF3-43C8-931E-C2DC-86F0A4E4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5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4577E-A582-119A-CFFD-9D17D4A57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C17DC-755F-5973-B3AA-0069EAE13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B30E3-AC8B-A738-9CFC-B540F8610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B0EB5-CA11-F2B8-3A9B-42EE40F6F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330FF-0EFB-15F1-7546-9647DFD8C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75CF2-518C-22A4-A069-0686F297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3E804-8668-FE20-17B6-13C42C6EC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13D1A-C55D-59B1-3D6D-A91E7A2B8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9827A-AFD6-0E77-7F24-E88C0AE97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02D751-B694-4974-856C-B8C23915E482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7ACFF-9A05-FAB7-33D8-28F6C1C58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7193B-A531-51CE-24B4-791C26DD5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634234-08D5-46CD-89E6-24EEE3CF8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2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070C1F-A903-A2A3-2E09-DE4619412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1384" y="372533"/>
            <a:ext cx="4171994" cy="5161164"/>
          </a:xfrm>
        </p:spPr>
        <p:txBody>
          <a:bodyPr>
            <a:normAutofit fontScale="90000"/>
          </a:bodyPr>
          <a:lstStyle/>
          <a:p>
            <a:br>
              <a:rPr lang="en-US" sz="1500" b="1" u="sng" dirty="0"/>
            </a:br>
            <a:br>
              <a:rPr lang="en-US" sz="1500" b="1" u="sng" dirty="0"/>
            </a:br>
            <a:br>
              <a:rPr lang="en-US" sz="1500" b="1" u="sng" dirty="0"/>
            </a:br>
            <a:br>
              <a:rPr lang="en-US" sz="1500" b="1" u="sng" dirty="0"/>
            </a:br>
            <a:br>
              <a:rPr lang="en-US" sz="1500" b="1" u="sng" dirty="0"/>
            </a:br>
            <a:r>
              <a:rPr lang="en-US" sz="3100" b="1" u="sng" dirty="0"/>
              <a:t>Current Opportunities </a:t>
            </a:r>
            <a:r>
              <a:rPr lang="en-US" sz="3100" b="1" u="sng"/>
              <a:t>Include:</a:t>
            </a:r>
            <a:br>
              <a:rPr lang="en-US" sz="3100" b="1" u="sng"/>
            </a:br>
            <a:r>
              <a:rPr lang="en-US" sz="3100" b="1">
                <a:solidFill>
                  <a:srgbClr val="2A1C90"/>
                </a:solidFill>
              </a:rPr>
              <a:t>Pharmacist</a:t>
            </a:r>
            <a:br>
              <a:rPr lang="en-US" sz="3100" b="1" u="sng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RN &amp; LPN</a:t>
            </a:r>
            <a:br>
              <a:rPr lang="en-US" sz="3100" b="1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PCA II &amp; PCA III</a:t>
            </a:r>
            <a:br>
              <a:rPr lang="en-US" sz="3100" b="1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Housekeeping</a:t>
            </a:r>
            <a:br>
              <a:rPr lang="en-US" sz="3100" b="1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Maintenance</a:t>
            </a:r>
            <a:br>
              <a:rPr lang="en-US" sz="3100" b="1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P.T. Physical Therapy Tech</a:t>
            </a:r>
            <a:br>
              <a:rPr lang="en-US" sz="3100" b="1" dirty="0">
                <a:solidFill>
                  <a:srgbClr val="2A1C90"/>
                </a:solidFill>
              </a:rPr>
            </a:br>
            <a:r>
              <a:rPr lang="en-US" sz="3100" b="1" dirty="0">
                <a:solidFill>
                  <a:srgbClr val="2A1C90"/>
                </a:solidFill>
              </a:rPr>
              <a:t>P.T. Laundry</a:t>
            </a:r>
            <a:br>
              <a:rPr lang="en-US" sz="1500" dirty="0">
                <a:solidFill>
                  <a:srgbClr val="2A1C90"/>
                </a:solidFill>
              </a:rPr>
            </a:br>
            <a:r>
              <a:rPr lang="en-US" sz="1500" dirty="0"/>
              <a:t> </a:t>
            </a:r>
            <a:br>
              <a:rPr lang="en-US" sz="1500" dirty="0"/>
            </a:br>
            <a:r>
              <a:rPr lang="en-US" sz="1300" dirty="0"/>
              <a:t>www.jobs.ok.gov/careers</a:t>
            </a:r>
            <a:br>
              <a:rPr lang="en-US" sz="1300" dirty="0"/>
            </a:br>
            <a:r>
              <a:rPr lang="en-US" sz="1300" dirty="0"/>
              <a:t>Search: Agency - Department of Veterans Affairs</a:t>
            </a:r>
            <a:br>
              <a:rPr lang="en-US" sz="1300" dirty="0"/>
            </a:br>
            <a:br>
              <a:rPr lang="en-US" sz="1300" dirty="0"/>
            </a:br>
            <a:r>
              <a:rPr lang="en-US" sz="1300" dirty="0"/>
              <a:t>1015 S Commerce St, Ardmore OK 73401</a:t>
            </a:r>
            <a:br>
              <a:rPr lang="en-US" sz="1300" dirty="0"/>
            </a:br>
            <a:r>
              <a:rPr lang="en-US" sz="1300" dirty="0"/>
              <a:t>580-223-2266 * 580-221-5604 * 580-221-5630</a:t>
            </a:r>
            <a:br>
              <a:rPr lang="en-US" sz="1500" dirty="0"/>
            </a:br>
            <a:endParaRPr lang="en-US" sz="1500" dirty="0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F2ADCECC-D092-2CC2-E6AE-DD63B5DC3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1383" y="5446985"/>
            <a:ext cx="3876085" cy="84574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Scan to Apply to All </a:t>
            </a:r>
            <a:r>
              <a:rPr lang="en-US" b="1" dirty="0">
                <a:solidFill>
                  <a:srgbClr val="C00000"/>
                </a:solidFill>
              </a:rPr>
              <a:t>Carter County </a:t>
            </a:r>
            <a:r>
              <a:rPr lang="en-US" dirty="0">
                <a:solidFill>
                  <a:srgbClr val="C00000"/>
                </a:solidFill>
              </a:rPr>
              <a:t>Jobs at </a:t>
            </a:r>
            <a:r>
              <a:rPr lang="en-US" b="1" dirty="0">
                <a:solidFill>
                  <a:srgbClr val="C00000"/>
                </a:solidFill>
              </a:rPr>
              <a:t>ODVA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940855-63D3-EAD9-9CEC-26849D93C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477" y="898634"/>
            <a:ext cx="5101371" cy="454835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3EA8371-C31E-9332-059D-511BF95EF00A}"/>
              </a:ext>
            </a:extLst>
          </p:cNvPr>
          <p:cNvSpPr/>
          <p:nvPr/>
        </p:nvSpPr>
        <p:spPr>
          <a:xfrm>
            <a:off x="4621172" y="-86264"/>
            <a:ext cx="45719" cy="8626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4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82</TotalTime>
  <Words>87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     Current Opportunities Include: Pharmacist RN &amp; LPN PCA II &amp; PCA III Housekeeping Maintenance P.T. Physical Therapy Tech P.T. Laundry   www.jobs.ok.gov/careers Search: Agency - Department of Veterans Affairs  1015 S Commerce St, Ardmore OK 73401 580-223-2266 * 580-221-5604 * 580-221-5630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Opportunities Include: RN &amp; LPN PCA II &amp; PCA III Courtesy Tech Housekeeping Maintenance   www.jobs.ok.gov/careers Search: Agency - Department of Veterans Affairs   1015 S Commerce St, Ardmore OK 73401 580-223-2266</dc:title>
  <dc:creator>Jerilyn McBride</dc:creator>
  <cp:lastModifiedBy>Melissa Cook</cp:lastModifiedBy>
  <cp:revision>3</cp:revision>
  <cp:lastPrinted>2025-01-29T15:39:31Z</cp:lastPrinted>
  <dcterms:created xsi:type="dcterms:W3CDTF">2024-04-18T19:57:15Z</dcterms:created>
  <dcterms:modified xsi:type="dcterms:W3CDTF">2025-01-31T20:00:01Z</dcterms:modified>
</cp:coreProperties>
</file>